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c6f75fc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c6f75fc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4e355250d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4e355250d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4e355250d6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4e355250d6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4e355250d6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4e355250d6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4e355250d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4e355250d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4e355250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4e355250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4e355250d6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4e355250d6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4e355250d6_3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4e355250d6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4e355250d6_3_7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4e355250d6_3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0" y="1544175"/>
            <a:ext cx="7085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Image Processing - Elementary Methods </a:t>
            </a:r>
            <a:endParaRPr b="1" sz="1050">
              <a:solidFill>
                <a:srgbClr val="569CD6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Tinsae Shemalise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265500" y="83050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Negative</a:t>
            </a:r>
            <a:endParaRPr/>
          </a:p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176850" y="2077850"/>
            <a:ext cx="4222500" cy="25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Produces the negative of an image by inverting its pixel values. Bright areas become dark and vice versa, enhancing contrast in certain image types like X-rays or satellite photos.</a:t>
            </a:r>
            <a:endParaRPr/>
          </a:p>
        </p:txBody>
      </p:sp>
      <p:sp>
        <p:nvSpPr>
          <p:cNvPr id="71" name="Google Shape;71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6750" y="707875"/>
            <a:ext cx="4222500" cy="372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265500" y="724200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Gamma Correction</a:t>
            </a:r>
            <a:endParaRPr/>
          </a:p>
        </p:txBody>
      </p: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265500" y="2474749"/>
            <a:ext cx="4045200" cy="22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Adjusts the brightness of an image non-linearly using a gamma value. It’s useful for correcting lighting issues and enhancing details in under- or over-exposed regions.</a:t>
            </a:r>
            <a:endParaRPr/>
          </a:p>
        </p:txBody>
      </p:sp>
      <p:sp>
        <p:nvSpPr>
          <p:cNvPr id="79" name="Google Shape;79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5475" y="724200"/>
            <a:ext cx="4124074" cy="369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26575" y="724200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Logarithmic Transform</a:t>
            </a:r>
            <a:endParaRPr/>
          </a:p>
        </p:txBody>
      </p:sp>
      <p:sp>
        <p:nvSpPr>
          <p:cNvPr id="86" name="Google Shape;86;p16"/>
          <p:cNvSpPr txBox="1"/>
          <p:nvPr>
            <p:ph idx="1" type="subTitle"/>
          </p:nvPr>
        </p:nvSpPr>
        <p:spPr>
          <a:xfrm>
            <a:off x="265500" y="2367900"/>
            <a:ext cx="4045200" cy="18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Enhances low-intensity pixel values by applying a logarithmic function. It is particularly effective for revealing details in dark regions of an image.</a:t>
            </a:r>
            <a:endParaRPr/>
          </a:p>
        </p:txBody>
      </p:sp>
      <p:sp>
        <p:nvSpPr>
          <p:cNvPr id="87" name="Google Shape;87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500" y="724200"/>
            <a:ext cx="3836999" cy="369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265500" y="724200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Contrast Stretching</a:t>
            </a:r>
            <a:endParaRPr/>
          </a:p>
        </p:txBody>
      </p:sp>
      <p:sp>
        <p:nvSpPr>
          <p:cNvPr id="94" name="Google Shape;94;p17"/>
          <p:cNvSpPr txBox="1"/>
          <p:nvPr>
            <p:ph idx="1" type="subTitle"/>
          </p:nvPr>
        </p:nvSpPr>
        <p:spPr>
          <a:xfrm>
            <a:off x="265500" y="2448425"/>
            <a:ext cx="4045200" cy="19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Expands the range of intensity values to improve image contrast. It’s a linear normalization technique that enhances visibility of features in low-contrast images.</a:t>
            </a:r>
            <a:endParaRPr/>
          </a:p>
        </p:txBody>
      </p:sp>
      <p:sp>
        <p:nvSpPr>
          <p:cNvPr id="95" name="Google Shape;95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500" y="724200"/>
            <a:ext cx="3966376" cy="369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265500" y="724200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Histogram Equalization</a:t>
            </a:r>
            <a:endParaRPr/>
          </a:p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326575" y="2494225"/>
            <a:ext cx="4045200" cy="17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Redistributes the intensity values to flatten and stretch the dynamic range of the histogram. It enhances contrast, especially in images with poor lighting.</a:t>
            </a:r>
            <a:endParaRPr/>
          </a:p>
        </p:txBody>
      </p:sp>
      <p:sp>
        <p:nvSpPr>
          <p:cNvPr id="103" name="Google Shape;103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500" y="724200"/>
            <a:ext cx="3966376" cy="369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26575" y="724200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Intensity Level Slicing</a:t>
            </a:r>
            <a:endParaRPr/>
          </a:p>
        </p:txBody>
      </p:sp>
      <p:sp>
        <p:nvSpPr>
          <p:cNvPr id="110" name="Google Shape;110;p19"/>
          <p:cNvSpPr txBox="1"/>
          <p:nvPr>
            <p:ph idx="1" type="subTitle"/>
          </p:nvPr>
        </p:nvSpPr>
        <p:spPr>
          <a:xfrm>
            <a:off x="326575" y="2463700"/>
            <a:ext cx="4045200" cy="20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Highlights specific ranges of intensity values while preserving or suppressing the background. Useful in medical imaging or feature extraction where certain intensity bands are important.</a:t>
            </a:r>
            <a:endParaRPr/>
          </a:p>
        </p:txBody>
      </p:sp>
      <p:sp>
        <p:nvSpPr>
          <p:cNvPr id="111" name="Google Shape;111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500" y="724200"/>
            <a:ext cx="3966376" cy="369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idx="4294967295" type="title"/>
          </p:nvPr>
        </p:nvSpPr>
        <p:spPr>
          <a:xfrm>
            <a:off x="2667325" y="38625"/>
            <a:ext cx="4045200" cy="104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 Plane Slicing</a:t>
            </a:r>
            <a:endParaRPr/>
          </a:p>
        </p:txBody>
      </p:sp>
      <p:sp>
        <p:nvSpPr>
          <p:cNvPr id="118" name="Google Shape;118;p20"/>
          <p:cNvSpPr txBox="1"/>
          <p:nvPr>
            <p:ph idx="4294967295" type="subTitle"/>
          </p:nvPr>
        </p:nvSpPr>
        <p:spPr>
          <a:xfrm>
            <a:off x="782225" y="1559550"/>
            <a:ext cx="7898400" cy="314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5"/>
                </a:solidFill>
              </a:rPr>
              <a:t>Decomposes an image into its binary bit layers, revealing details hidden in individual bits. Useful for analyzing fine textures or compressing and encrypting images.</a:t>
            </a:r>
            <a:br>
              <a:rPr lang="en">
                <a:solidFill>
                  <a:schemeClr val="accent5"/>
                </a:solidFill>
              </a:rPr>
            </a:br>
            <a:br>
              <a:rPr lang="en">
                <a:solidFill>
                  <a:schemeClr val="accent5"/>
                </a:solidFill>
              </a:rPr>
            </a:br>
            <a:r>
              <a:rPr lang="en">
                <a:solidFill>
                  <a:schemeClr val="accent5"/>
                </a:solidFill>
              </a:rPr>
              <a:t>In the next slide I will show the results for bit plane slicing over 8 bit planes, i.e 0 through 7.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225" y="152400"/>
            <a:ext cx="7800201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